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The Theory of Embedded Intelligence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A Fun Exploration for Young Minds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Your Adventure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You are part of something amazing.</a:t>
            </a:r>
          </a:p>
          <a:p>
            <a:r>
              <a:t>Keep learning, exploring, and sharing your ideas.</a:t>
            </a:r>
          </a:p>
          <a:p>
            <a:r>
              <a:t>The universe is counting on YOU!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PCA_Illustration_For_PP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502920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solidFill>
            <a:srgbClr val="FFD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3600" b="1">
                <a:latin typeface="Comic Sans MS"/>
              </a:defRPr>
            </a:pPr>
            <a:r>
              <a:t>Meet the SPCA Team!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Intelligence?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Intelligence is how things learn, grow, and solve problems.</a:t>
            </a:r>
          </a:p>
          <a:p>
            <a:r>
              <a:t>Even flowers, animals, and robots can be smart in different ways!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Meet SPCA!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SPCA stands for:</a:t>
            </a:r>
          </a:p>
          <a:p>
            <a:r>
              <a:t>S - Sense (feel or see what's around)</a:t>
            </a:r>
          </a:p>
          <a:p>
            <a:r>
              <a:t>P - Process (think about it)</a:t>
            </a:r>
          </a:p>
          <a:p>
            <a:r>
              <a:t>C - Communicate (share with others)</a:t>
            </a:r>
          </a:p>
          <a:p>
            <a:r>
              <a:t>A - Actuate (do something!)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Nature is Smart!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Trees grow toward the sun.</a:t>
            </a:r>
          </a:p>
          <a:p>
            <a:r>
              <a:t>Birds build nests.</a:t>
            </a:r>
          </a:p>
          <a:p>
            <a:r>
              <a:t>All of this happens because nature has its own kind of intelligence.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You Have Embedded Intelligence!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You were born with the ability to learn, feel, and grow.</a:t>
            </a:r>
          </a:p>
          <a:p>
            <a:r>
              <a:t>That’s your own special intelligence inside you!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Machines Can Be Smart Too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Smartphones and computers can also sense, think, and act.</a:t>
            </a:r>
          </a:p>
          <a:p>
            <a:r>
              <a:t>We call this Artificial Intelligence (AI), but it's a kind of Embedded Intelligence too!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Everything Builds Itself!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From tiny atoms to giant stars, everything in the universe builds itself using its intelligence.</a:t>
            </a:r>
          </a:p>
          <a:p>
            <a:r>
              <a:t>Even you built yourself—from one tiny cell!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Let’s Use Our Intelligence!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You can use your SPCA powers to:</a:t>
            </a:r>
          </a:p>
          <a:p>
            <a:r>
              <a:t>- Solve problems</a:t>
            </a:r>
          </a:p>
          <a:p>
            <a:r>
              <a:t>- Help others</a:t>
            </a:r>
          </a:p>
          <a:p>
            <a:r>
              <a:t>- Learn new things</a:t>
            </a:r>
          </a:p>
          <a:p>
            <a:r>
              <a:t>And make the world a better place!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Big Idea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if the whole universe is one big smart system?</a:t>
            </a:r>
          </a:p>
          <a:p>
            <a:r>
              <a:t>What if everything is connected by intelligence?</a:t>
            </a:r>
          </a:p>
          <a:p>
            <a:r>
              <a:t>That’s the big idea of TEI!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